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F0D15-E7F3-4A77-A146-A31AC84F8B45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C0A38-9538-4E6F-8329-F309971AA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66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Бухгалтерлік Баланс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74"/>
            <a:ext cx="9144000" cy="4948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326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5517232"/>
            <a:ext cx="8153400" cy="1008112"/>
          </a:xfrm>
        </p:spPr>
        <p:txBody>
          <a:bodyPr>
            <a:normAutofit/>
          </a:bodyPr>
          <a:lstStyle/>
          <a:p>
            <a:r>
              <a:rPr lang="kk-KZ" dirty="0" smtClean="0"/>
              <a:t>Баланс – латынша «екі таразы табағы» деген мағынаны береді. Ол кәсіпорынның шаруашылық әрекеттері, құралдары, мүлігі, жалпы экономикалық жағдайына баға беру үшін жасалынады.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dirty="0" smtClean="0"/>
              <a:t>Бухгалтерлік Баланс дегеніміз не?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63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27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kk-KZ" sz="1800" dirty="0" smtClean="0"/>
              <a:t>Кәсіпорын құралдарының мөлшері әрқашанда олардың көздерінің жалпы мқлшеріне тең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Актив </a:t>
            </a:r>
            <a:r>
              <a:rPr lang="en-US" dirty="0" smtClean="0"/>
              <a:t>=</a:t>
            </a:r>
            <a:r>
              <a:rPr lang="kk-KZ" dirty="0" smtClean="0"/>
              <a:t> Пассив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76672"/>
            <a:ext cx="792088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2253" y="2816932"/>
            <a:ext cx="374441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024" y="2816932"/>
            <a:ext cx="360040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066429" y="1875380"/>
            <a:ext cx="57606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92" y="1823355"/>
            <a:ext cx="652463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40243" y="627075"/>
            <a:ext cx="7375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Бухгалтерлік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Баланс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3039343"/>
            <a:ext cx="22236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Актив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43143" y="3039343"/>
            <a:ext cx="26901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Пассив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5887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915816" y="188640"/>
            <a:ext cx="309634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001" y="1741456"/>
            <a:ext cx="22428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Ұзақ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3135" y="1750464"/>
            <a:ext cx="31138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Материалдық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емес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41963" y="3826941"/>
            <a:ext cx="26211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Ұзақ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endParaRPr lang="ru-RU" sz="2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инвестициялар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1" y="3849740"/>
            <a:ext cx="36217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Ұзақ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kk-K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</a:t>
            </a:r>
            <a:r>
              <a:rPr lang="kk-KZ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ебиторлық қарыздар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05625" y="2740276"/>
            <a:ext cx="25787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Алдағы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шығындары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55904" y="2924941"/>
            <a:ext cx="26300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Қысқа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394984" y="1094866"/>
            <a:ext cx="664848" cy="6465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1" y="980729"/>
            <a:ext cx="987833" cy="99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H="1">
            <a:off x="2915816" y="1124744"/>
            <a:ext cx="576064" cy="16155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91820" y="1094866"/>
            <a:ext cx="676324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 flipH="1">
            <a:off x="3851920" y="1124744"/>
            <a:ext cx="216024" cy="27021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007" y="1094866"/>
            <a:ext cx="547813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203848" y="171536"/>
            <a:ext cx="2547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АКТИВ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653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627784" y="332656"/>
            <a:ext cx="338437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3717032"/>
            <a:ext cx="32768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Меншікті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капитал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2041243"/>
            <a:ext cx="284744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Ұзақ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міндеттемелер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088397"/>
            <a:ext cx="304128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Қысқа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мерзімді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kk-KZ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міндеттемелер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4892" y="350314"/>
            <a:ext cx="26901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Пассив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348225" y="1340768"/>
            <a:ext cx="626667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508104" y="1340768"/>
            <a:ext cx="720080" cy="7004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2"/>
          </p:cNvCxnSpPr>
          <p:nvPr/>
        </p:nvCxnSpPr>
        <p:spPr>
          <a:xfrm flipH="1">
            <a:off x="4266213" y="1340768"/>
            <a:ext cx="53759" cy="22322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04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/>
          <p:cNvSpPr/>
          <p:nvPr/>
        </p:nvSpPr>
        <p:spPr>
          <a:xfrm>
            <a:off x="6602249" y="1700808"/>
            <a:ext cx="1948264" cy="12241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475990" y="1676365"/>
            <a:ext cx="1824200" cy="12241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456535" y="1676365"/>
            <a:ext cx="1832007" cy="12241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7544" y="1700808"/>
            <a:ext cx="1800200" cy="12241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65973" y="332656"/>
            <a:ext cx="54120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Баланс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типтері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916832"/>
            <a:ext cx="13468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І тип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1934490"/>
            <a:ext cx="1489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ІІ тип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1" y="1934490"/>
            <a:ext cx="16321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ІІІ тип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1937399"/>
            <a:ext cx="16882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IV </a:t>
            </a:r>
            <a:r>
              <a:rPr lang="kk-KZ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тип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2842" y="3861048"/>
            <a:ext cx="12682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А+ А-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9994" y="3861047"/>
            <a:ext cx="12650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П+ П-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2646" y="3861046"/>
            <a:ext cx="13708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А+ П+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95132" y="3861048"/>
            <a:ext cx="11624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А- П-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619672" y="1255986"/>
            <a:ext cx="410740" cy="4448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8" idx="0"/>
          </p:cNvCxnSpPr>
          <p:nvPr/>
        </p:nvCxnSpPr>
        <p:spPr>
          <a:xfrm>
            <a:off x="3372538" y="1255986"/>
            <a:ext cx="1" cy="4203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17" y="1235724"/>
            <a:ext cx="469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>
            <a:off x="6995132" y="1255986"/>
            <a:ext cx="457188" cy="4203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7" idx="4"/>
            <a:endCxn id="11" idx="0"/>
          </p:cNvCxnSpPr>
          <p:nvPr/>
        </p:nvCxnSpPr>
        <p:spPr>
          <a:xfrm flipH="1">
            <a:off x="1356990" y="2924944"/>
            <a:ext cx="10654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64" y="2786571"/>
            <a:ext cx="2857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215" y="2786571"/>
            <a:ext cx="2857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506" y="2786571"/>
            <a:ext cx="2857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509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38</TotalTime>
  <Words>101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Главная</vt:lpstr>
      <vt:lpstr>Бухгалтерлік Баланс</vt:lpstr>
      <vt:lpstr>Бухгалтерлік Баланс дегеніміз не?</vt:lpstr>
      <vt:lpstr>Актив = Пассив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Бухгалтерлік Баланс</dc:title>
  <dc:creator>Bakhytzhan</dc:creator>
  <cp:lastModifiedBy>Админ</cp:lastModifiedBy>
  <cp:revision>8</cp:revision>
  <dcterms:created xsi:type="dcterms:W3CDTF">2017-10-09T19:42:52Z</dcterms:created>
  <dcterms:modified xsi:type="dcterms:W3CDTF">2020-09-10T05:08:11Z</dcterms:modified>
</cp:coreProperties>
</file>